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0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90" r:id="rId13"/>
    <p:sldId id="259" r:id="rId14"/>
    <p:sldId id="260" r:id="rId15"/>
    <p:sldId id="291" r:id="rId16"/>
    <p:sldId id="288" r:id="rId17"/>
    <p:sldId id="289" r:id="rId18"/>
    <p:sldId id="279" r:id="rId19"/>
    <p:sldId id="267" r:id="rId20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5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63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12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42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44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10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49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6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8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05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92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B38F-850F-46DE-AF1C-77A93A3B39BF}" type="datetimeFigureOut">
              <a:rPr lang="fr-FR" smtClean="0"/>
              <a:t>02/11/2023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086E-489F-4EDA-9C8F-F1773F9505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9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Tableur%20comptes%20p&#233;tanque%202023.xls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anquedesolignac43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Concours%20des%20adh&#233;rents%2015%2007%202023/Photos/Concours%20des%20adh&#233;rents%202023%20-%20Made%20with%20Clipchamp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../M&#233;choui%2028%2007%202023/Photos%20m&#233;choui/M&#233;choui%20de%20la%20P&#233;tanque%20de%20Solignac%20du%2028%20juillet%202023%20B%20-%20Made%20with%20Clipchamp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755576" y="2060848"/>
            <a:ext cx="7897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Assemblée Générale ordinaire </a:t>
            </a:r>
          </a:p>
          <a:p>
            <a:pPr algn="ctr"/>
            <a:r>
              <a:rPr lang="fr-FR" sz="3600" b="1" dirty="0"/>
              <a:t>« </a:t>
            </a:r>
            <a:r>
              <a:rPr lang="fr-FR" sz="2400" b="1" dirty="0"/>
              <a:t>Association de pétanque de Solignac-sous-Roche »</a:t>
            </a:r>
          </a:p>
          <a:p>
            <a:pPr algn="ctr"/>
            <a:endParaRPr lang="fr-FR" sz="3600" b="1" dirty="0"/>
          </a:p>
          <a:p>
            <a:pPr algn="ctr"/>
            <a:r>
              <a:rPr lang="fr-FR" sz="2400" b="1" i="1" dirty="0"/>
              <a:t>4 novembre 2023</a:t>
            </a:r>
          </a:p>
          <a:p>
            <a:pPr algn="ctr"/>
            <a:endParaRPr lang="fr-FR" sz="2400" b="1" i="1" dirty="0"/>
          </a:p>
          <a:p>
            <a:pPr algn="ctr"/>
            <a:r>
              <a:rPr lang="fr-FR" sz="2400" b="1" i="1" dirty="0"/>
              <a:t>Réunion à la salle des fêtes de Solignac sous roche</a:t>
            </a:r>
          </a:p>
          <a:p>
            <a:pPr algn="ctr"/>
            <a:r>
              <a:rPr lang="fr-FR" sz="2400" b="1" i="1" dirty="0"/>
              <a:t>Apéritif raisonnable sur place</a:t>
            </a:r>
          </a:p>
          <a:p>
            <a:pPr algn="ctr"/>
            <a:r>
              <a:rPr lang="fr-FR" sz="2400" b="1" i="1" dirty="0"/>
              <a:t>Repas au restaurant du Campos à Saint-Pierre-du-Champ</a:t>
            </a:r>
          </a:p>
          <a:p>
            <a:pPr algn="ctr"/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220529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D0229B-98DF-DC3F-1C6B-A6C74CB50F43}"/>
              </a:ext>
            </a:extLst>
          </p:cNvPr>
          <p:cNvSpPr txBox="1"/>
          <p:nvPr/>
        </p:nvSpPr>
        <p:spPr>
          <a:xfrm>
            <a:off x="1043608" y="2132959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/>
          </a:p>
          <a:p>
            <a:pPr algn="ctr"/>
            <a:r>
              <a:rPr lang="fr-FR" sz="3200" b="1" dirty="0"/>
              <a:t>Cette année pour faciliter la comptabilité nous avons créé un outil de gestion sous Excel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>
                <a:hlinkClick r:id="rId3" action="ppaction://hlinkfile"/>
              </a:rPr>
              <a:t>..\Tableur comptes pétanque 2023.xlsm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44554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F13DCE-3EBF-826F-BF2F-E74CC7069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68760"/>
            <a:ext cx="88569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7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A76239-9D8E-605D-2E97-E7F24DEAD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68760"/>
            <a:ext cx="8388424" cy="33843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0BE570-6378-7531-B2B6-98BC76D6B111}"/>
              </a:ext>
            </a:extLst>
          </p:cNvPr>
          <p:cNvSpPr txBox="1"/>
          <p:nvPr/>
        </p:nvSpPr>
        <p:spPr>
          <a:xfrm>
            <a:off x="899592" y="5589240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2164,58 + 2019,43 + 16,96 = </a:t>
            </a:r>
            <a:r>
              <a:rPr lang="fr-FR" sz="3200" b="1" dirty="0">
                <a:highlight>
                  <a:srgbClr val="FFFF00"/>
                </a:highlight>
              </a:rPr>
              <a:t>4200,97 Euros</a:t>
            </a:r>
          </a:p>
          <a:p>
            <a:r>
              <a:rPr lang="fr-FR" dirty="0"/>
              <a:t>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D57866C-477E-96FC-72D7-7C57D64BDEBD}"/>
              </a:ext>
            </a:extLst>
          </p:cNvPr>
          <p:cNvCxnSpPr/>
          <p:nvPr/>
        </p:nvCxnSpPr>
        <p:spPr>
          <a:xfrm>
            <a:off x="1259632" y="3356992"/>
            <a:ext cx="360040" cy="223224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3434B66-D07A-237A-D531-466BB064B195}"/>
              </a:ext>
            </a:extLst>
          </p:cNvPr>
          <p:cNvCxnSpPr>
            <a:cxnSpLocks/>
          </p:cNvCxnSpPr>
          <p:nvPr/>
        </p:nvCxnSpPr>
        <p:spPr>
          <a:xfrm flipH="1">
            <a:off x="4283968" y="2204864"/>
            <a:ext cx="3888432" cy="338437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72E0FBE-15EA-F664-CB2B-1EFA0B7E2CFE}"/>
              </a:ext>
            </a:extLst>
          </p:cNvPr>
          <p:cNvSpPr txBox="1"/>
          <p:nvPr/>
        </p:nvSpPr>
        <p:spPr>
          <a:xfrm>
            <a:off x="2483768" y="47667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Notre compte bancaire au Crédit Agricole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41E7EFF-E404-5974-E1E0-356DB8984601}"/>
              </a:ext>
            </a:extLst>
          </p:cNvPr>
          <p:cNvSpPr txBox="1"/>
          <p:nvPr/>
        </p:nvSpPr>
        <p:spPr>
          <a:xfrm>
            <a:off x="683568" y="6364235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d’approbation des comptes 2023</a:t>
            </a:r>
          </a:p>
        </p:txBody>
      </p:sp>
    </p:spTree>
    <p:extLst>
      <p:ext uri="{BB962C8B-B14F-4D97-AF65-F5344CB8AC3E}">
        <p14:creationId xmlns:p14="http://schemas.microsoft.com/office/powerpoint/2010/main" val="29602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047043" y="1700808"/>
            <a:ext cx="7462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Proposition de fonctionnement pour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25985" y="2708920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Même organisation qu’en 2023 :</a:t>
            </a:r>
          </a:p>
          <a:p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Un bureau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Un groupe d’aide au bureau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Pour servir et encaisser à la buvette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Pour prendre la caisse en dépannage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Pour les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/>
              <a:t>Pour l’organisation d’animations</a:t>
            </a:r>
          </a:p>
          <a:p>
            <a:pPr lvl="1"/>
            <a:endParaRPr lang="fr-FR" sz="3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25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331640" y="606552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d’approbation de l’organisation pour 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494927-8973-A7DA-234A-91FB80A43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00939"/>
            <a:ext cx="4248472" cy="5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7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F3CCDA0-68B4-ECB5-14C2-50DD26071C09}"/>
              </a:ext>
            </a:extLst>
          </p:cNvPr>
          <p:cNvSpPr txBox="1"/>
          <p:nvPr/>
        </p:nvSpPr>
        <p:spPr>
          <a:xfrm>
            <a:off x="2843808" y="936065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Communication</a:t>
            </a:r>
          </a:p>
          <a:p>
            <a:endParaRPr lang="fr-FR" sz="36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FDDE37-DF92-2409-22AB-A49D995E3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6" y="2060848"/>
            <a:ext cx="3159988" cy="42930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08E513-1B6E-ECF9-D2D8-A535BE3F5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168352" cy="4304460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9F7AED9-2B7F-7697-1162-6813D1951571}"/>
              </a:ext>
            </a:extLst>
          </p:cNvPr>
          <p:cNvSpPr/>
          <p:nvPr/>
        </p:nvSpPr>
        <p:spPr>
          <a:xfrm>
            <a:off x="4139952" y="400506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9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619672" y="1844824"/>
            <a:ext cx="72728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50 après-midi de jeux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Concours des adhérents </a:t>
            </a:r>
            <a:r>
              <a:rPr lang="fr-FR" sz="3200" b="1" dirty="0">
                <a:solidFill>
                  <a:srgbClr val="FF0000"/>
                </a:solidFill>
              </a:rPr>
              <a:t>(Date)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Concours sauvage</a:t>
            </a:r>
            <a:r>
              <a:rPr lang="fr-FR" sz="3200" b="1" dirty="0">
                <a:solidFill>
                  <a:srgbClr val="FF0000"/>
                </a:solidFill>
              </a:rPr>
              <a:t>(Date)</a:t>
            </a: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Un cochon à la broche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Tombola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1 Repas à la </a:t>
            </a:r>
            <a:r>
              <a:rPr lang="fr-FR" sz="3200" b="1" dirty="0" err="1"/>
              <a:t>Pontvianne</a:t>
            </a: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5 casse-croûtes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But d’honneur</a:t>
            </a:r>
            <a:r>
              <a:rPr lang="fr-FR" sz="3200" b="1" dirty="0">
                <a:solidFill>
                  <a:srgbClr val="FF0000"/>
                </a:solidFill>
              </a:rPr>
              <a:t>(Date)</a:t>
            </a: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Repas AG</a:t>
            </a:r>
            <a:r>
              <a:rPr lang="fr-FR" sz="3200" b="1" dirty="0">
                <a:solidFill>
                  <a:srgbClr val="FF0000"/>
                </a:solidFill>
              </a:rPr>
              <a:t>(Date)</a:t>
            </a:r>
          </a:p>
          <a:p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61166" y="112474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Projets 2024</a:t>
            </a:r>
          </a:p>
        </p:txBody>
      </p:sp>
    </p:spTree>
    <p:extLst>
      <p:ext uri="{BB962C8B-B14F-4D97-AF65-F5344CB8AC3E}">
        <p14:creationId xmlns:p14="http://schemas.microsoft.com/office/powerpoint/2010/main" val="115691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871192" y="1709519"/>
            <a:ext cx="7272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Cotisation Adulte 15 Euros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Cotisation mineur 10 Euros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2 Euros à la journée pour les non-adhérent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Repas extérieur/possibilité de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Boissons tarif inchangé/2023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Casse-croûtes gratuit et 5 Euros/invités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Repas fin d’année gratuit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61166" y="112474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Tarifs 2024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58B729-DF4D-F8D4-81FC-9175ED0EEC76}"/>
              </a:ext>
            </a:extLst>
          </p:cNvPr>
          <p:cNvSpPr txBox="1"/>
          <p:nvPr/>
        </p:nvSpPr>
        <p:spPr>
          <a:xfrm>
            <a:off x="251520" y="64126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d’approbation des tarifs et règles 2024</a:t>
            </a:r>
          </a:p>
        </p:txBody>
      </p:sp>
    </p:spTree>
    <p:extLst>
      <p:ext uri="{BB962C8B-B14F-4D97-AF65-F5344CB8AC3E}">
        <p14:creationId xmlns:p14="http://schemas.microsoft.com/office/powerpoint/2010/main" val="1651023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043608" y="285817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Questions, témoignages, remarques?</a:t>
            </a:r>
          </a:p>
        </p:txBody>
      </p:sp>
    </p:spTree>
    <p:extLst>
      <p:ext uri="{BB962C8B-B14F-4D97-AF65-F5344CB8AC3E}">
        <p14:creationId xmlns:p14="http://schemas.microsoft.com/office/powerpoint/2010/main" val="373780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187624" y="569619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 sur continuation du site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95103" y="1289953"/>
            <a:ext cx="617038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/>
              <a:t>Fin</a:t>
            </a:r>
          </a:p>
          <a:p>
            <a:pPr algn="ctr"/>
            <a:r>
              <a:rPr lang="fr-FR" sz="3200" b="1" dirty="0"/>
              <a:t>Et n’oubliez pas notre site, pour y retrouver photos, documents, liste joueurs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r>
              <a:rPr lang="fr-FR" sz="3200" b="1" dirty="0">
                <a:hlinkClick r:id="rId3"/>
              </a:rPr>
              <a:t>www.petanquedesolignac43.com</a:t>
            </a:r>
            <a:endParaRPr lang="fr-FR" sz="3200" b="1" dirty="0"/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18407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835696" y="1772816"/>
            <a:ext cx="60983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Rapport d’activités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Présentation des comptes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Fonctionnement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Projets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Tarifs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Site internet</a:t>
            </a:r>
          </a:p>
          <a:p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21599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2843808" y="611485"/>
            <a:ext cx="388843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Introduction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014378-F63E-EE9B-B44F-B28AFC2EFECE}"/>
              </a:ext>
            </a:extLst>
          </p:cNvPr>
          <p:cNvSpPr txBox="1"/>
          <p:nvPr/>
        </p:nvSpPr>
        <p:spPr>
          <a:xfrm>
            <a:off x="1187624" y="1365970"/>
            <a:ext cx="77048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Remerciements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Réflexions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b="1" dirty="0"/>
              <a:t>Nombre d’adhérents</a:t>
            </a:r>
          </a:p>
          <a:p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6AB476-44D8-8C93-133E-299630815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49" y="4437112"/>
            <a:ext cx="5373698" cy="22322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2D6F07-E48B-199B-00B1-09269C999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471752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2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522537" y="1556792"/>
            <a:ext cx="727280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52 après-midi de jeux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Concours des adhérents</a:t>
            </a:r>
          </a:p>
          <a:p>
            <a:r>
              <a:rPr lang="fr-FR" sz="1600" b="1" dirty="0">
                <a:hlinkClick r:id="rId3" action="ppaction://hlinkfile"/>
              </a:rPr>
              <a:t>..\Concours des adhérents 15 07 2023\Photos\Concours des adhérents 2023 - Made </a:t>
            </a:r>
            <a:r>
              <a:rPr lang="fr-FR" sz="1600" b="1" dirty="0" err="1">
                <a:hlinkClick r:id="rId3" action="ppaction://hlinkfile"/>
              </a:rPr>
              <a:t>with</a:t>
            </a:r>
            <a:r>
              <a:rPr lang="fr-FR" sz="1600" b="1" dirty="0">
                <a:hlinkClick r:id="rId3" action="ppaction://hlinkfile"/>
              </a:rPr>
              <a:t> Clipchamp.mp4</a:t>
            </a: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Repas à la </a:t>
            </a:r>
            <a:r>
              <a:rPr lang="fr-FR" sz="2800" b="1" dirty="0" err="1"/>
              <a:t>Pontvianne</a:t>
            </a:r>
            <a:endParaRPr lang="fr-F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Un méchoui</a:t>
            </a:r>
          </a:p>
          <a:p>
            <a:r>
              <a:rPr lang="fr-FR" sz="1600" b="1" dirty="0">
                <a:hlinkClick r:id="rId4" action="ppaction://hlinkfile"/>
              </a:rPr>
              <a:t>..\Méchoui 28 07 2023\Photos méchoui\Méchoui de la Pétanque de Solignac du 28 juillet 2023 B - Made </a:t>
            </a:r>
            <a:r>
              <a:rPr lang="fr-FR" sz="1600" b="1" dirty="0" err="1">
                <a:hlinkClick r:id="rId4" action="ppaction://hlinkfile"/>
              </a:rPr>
              <a:t>with</a:t>
            </a:r>
            <a:r>
              <a:rPr lang="fr-FR" sz="1600" b="1" dirty="0">
                <a:hlinkClick r:id="rId4" action="ppaction://hlinkfile"/>
              </a:rPr>
              <a:t> Clipchamp.mp4</a:t>
            </a:r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5 casse-croûtes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But d’honneur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1 demi-journée organisée pour les enfants (4 enfants ont participé)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/>
              <a:t>Repas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195736" y="76470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Rapport d’activité 2023</a:t>
            </a:r>
          </a:p>
        </p:txBody>
      </p:sp>
    </p:spTree>
    <p:extLst>
      <p:ext uri="{BB962C8B-B14F-4D97-AF65-F5344CB8AC3E}">
        <p14:creationId xmlns:p14="http://schemas.microsoft.com/office/powerpoint/2010/main" val="421599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90B514C-6D64-61E9-08AC-7E4F84C2B1D3}"/>
              </a:ext>
            </a:extLst>
          </p:cNvPr>
          <p:cNvSpPr txBox="1"/>
          <p:nvPr/>
        </p:nvSpPr>
        <p:spPr>
          <a:xfrm>
            <a:off x="1043608" y="2132959"/>
            <a:ext cx="72728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 dirty="0"/>
          </a:p>
          <a:p>
            <a:pPr algn="ctr"/>
            <a:r>
              <a:rPr lang="fr-FR" sz="4800" b="1" dirty="0"/>
              <a:t>Rapport financier</a:t>
            </a:r>
          </a:p>
          <a:p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9690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90B514C-6D64-61E9-08AC-7E4F84C2B1D3}"/>
              </a:ext>
            </a:extLst>
          </p:cNvPr>
          <p:cNvSpPr txBox="1"/>
          <p:nvPr/>
        </p:nvSpPr>
        <p:spPr>
          <a:xfrm>
            <a:off x="791580" y="1916832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/>
          </a:p>
          <a:p>
            <a:pPr algn="ctr"/>
            <a:r>
              <a:rPr lang="fr-FR" sz="5400" b="1" dirty="0"/>
              <a:t>Comment les comptes de l’association sont-ils fait?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22557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F3FB2B-FD18-7AAA-AAB7-6D2E91EC3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2" y="1556792"/>
            <a:ext cx="2947946" cy="39330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970480-B6F2-204B-A11B-26AFD32E3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7610" y="1363433"/>
            <a:ext cx="2947946" cy="4131135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779F6F83-AF01-4DB5-CBD7-4C69CFD37084}"/>
              </a:ext>
            </a:extLst>
          </p:cNvPr>
          <p:cNvSpPr/>
          <p:nvPr/>
        </p:nvSpPr>
        <p:spPr>
          <a:xfrm>
            <a:off x="3995936" y="342900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1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2E17E4-69C6-2D18-CD24-3EDE9D04F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7" y="1988840"/>
            <a:ext cx="2536205" cy="36354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4D1424-41DE-AEF4-C0C2-D2A427CF5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06" y="369333"/>
            <a:ext cx="2127894" cy="30689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55D63FB-F8C2-4DF8-E135-DBC0B1522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06" y="3498325"/>
            <a:ext cx="2127894" cy="2805878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FB0EA81A-52DA-5197-383F-64B8B0BE606B}"/>
              </a:ext>
            </a:extLst>
          </p:cNvPr>
          <p:cNvSpPr/>
          <p:nvPr/>
        </p:nvSpPr>
        <p:spPr>
          <a:xfrm>
            <a:off x="3638525" y="3313659"/>
            <a:ext cx="151216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49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Luc\Documents\Luc\Pétanque\Logo\LOGO 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343025" cy="7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367137-2806-600B-E2DD-08CE26737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2386176" cy="34203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06032C-4FD3-2BDC-667C-49DE5958B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22732"/>
            <a:ext cx="2236804" cy="32062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F73B43-7450-721D-19A4-E4B90C30C0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69" y="3536656"/>
            <a:ext cx="2236804" cy="320626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95780E57-9B5E-EC66-444C-5E3471856187}"/>
              </a:ext>
            </a:extLst>
          </p:cNvPr>
          <p:cNvSpPr/>
          <p:nvPr/>
        </p:nvSpPr>
        <p:spPr>
          <a:xfrm>
            <a:off x="3203848" y="3429000"/>
            <a:ext cx="1728192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7322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348</Words>
  <Application>Microsoft Office PowerPoint</Application>
  <PresentationFormat>Affichage à l'écran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</dc:creator>
  <cp:lastModifiedBy>Luc</cp:lastModifiedBy>
  <cp:revision>52</cp:revision>
  <cp:lastPrinted>2021-10-29T08:29:27Z</cp:lastPrinted>
  <dcterms:created xsi:type="dcterms:W3CDTF">2020-10-22T07:32:12Z</dcterms:created>
  <dcterms:modified xsi:type="dcterms:W3CDTF">2023-11-02T08:36:12Z</dcterms:modified>
</cp:coreProperties>
</file>